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4" r:id="rId4"/>
    <p:sldId id="260" r:id="rId5"/>
    <p:sldId id="265" r:id="rId6"/>
    <p:sldId id="266" r:id="rId7"/>
    <p:sldId id="263" r:id="rId8"/>
    <p:sldId id="273" r:id="rId9"/>
    <p:sldId id="276" r:id="rId10"/>
    <p:sldId id="267" r:id="rId11"/>
    <p:sldId id="277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9F"/>
    <a:srgbClr val="0000CC"/>
    <a:srgbClr val="336600"/>
    <a:srgbClr val="FF6600"/>
    <a:srgbClr val="3333FF"/>
    <a:srgbClr val="0066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7749-0821-4F28-846F-89569DB45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A305-32D1-481C-8F82-1254D26B5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8B57-EA6C-434A-97A9-CEE405B1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F0ED-8947-43BC-BF8B-1220B2AA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3F8F-8DD4-413F-94FD-01BFDEBFD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2D44-EFCA-4A2D-AECA-B87836AF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07764-D684-40D0-BABC-10C67712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ABF6-8939-42A2-B6B9-64496F093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3414-FA16-4379-B032-AFCE3D66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DCC1-8DBC-47AA-891C-157EB9452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3A0F-9F3B-45CC-9B1D-C0F6F77B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A66CE4-230F-4EB3-A089-2E7130C0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 descr="Hinh nen dong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239000" cy="3352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5124" name="Picture 4" descr="Book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482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" y="-762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66FF"/>
                </a:solidFill>
              </a:rPr>
              <a:t>Luyện tập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609600"/>
            <a:ext cx="9472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Bài 2/131. Em chọn chữ nào trong </a:t>
            </a:r>
          </a:p>
          <a:p>
            <a:r>
              <a:rPr lang="en-US" sz="4400" b="1"/>
              <a:t>ngoặc đơn để điền vào chỗ trống :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24400" y="2466975"/>
            <a:ext cx="1098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kiến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0" y="2438400"/>
            <a:ext cx="89042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b.  (kín, kiến):   con ...       ;       ... mít</a:t>
            </a:r>
          </a:p>
          <a:p>
            <a:r>
              <a:rPr lang="en-US" sz="4000" b="1"/>
              <a:t>     (chín,chiến):cơm ...     ;       ... đấu</a:t>
            </a:r>
          </a:p>
          <a:p>
            <a:r>
              <a:rPr lang="en-US" sz="4000" b="1"/>
              <a:t>     (tim,tiêm):    kim  ...     ; trái   ...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086600" y="2495550"/>
            <a:ext cx="844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kín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953000" y="3133725"/>
            <a:ext cx="11239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chín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515100" y="3114675"/>
            <a:ext cx="13779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chiến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829175" y="3686175"/>
            <a:ext cx="1419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tiêm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7286625" y="3676650"/>
            <a:ext cx="1419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56" grpId="0" animBg="1"/>
      <p:bldP spid="14364" grpId="0"/>
      <p:bldP spid="14365" grpId="0" animBg="1"/>
      <p:bldP spid="14366" grpId="0" animBg="1"/>
      <p:bldP spid="14367" grpId="0" animBg="1"/>
      <p:bldP spid="14368" grpId="0" animBg="1"/>
      <p:bldP spid="143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" y="-762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66FF"/>
                </a:solidFill>
              </a:rPr>
              <a:t>Luyện tập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09600"/>
            <a:ext cx="85994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Bài 3/132. Tìm các từ ngữ chứa</a:t>
            </a:r>
          </a:p>
          <a:p>
            <a:r>
              <a:rPr lang="en-US" sz="4400" b="1"/>
              <a:t> tiếng: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7799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b.  Chỉ khác nhau ở âm </a:t>
            </a:r>
            <a:r>
              <a:rPr lang="en-US" sz="4000" b="1">
                <a:solidFill>
                  <a:srgbClr val="FF0000"/>
                </a:solidFill>
              </a:rPr>
              <a:t>i</a:t>
            </a:r>
            <a:r>
              <a:rPr lang="en-US" sz="4000" b="1"/>
              <a:t> hay </a:t>
            </a:r>
            <a:r>
              <a:rPr lang="en-US" sz="4000" b="1">
                <a:solidFill>
                  <a:srgbClr val="FF0000"/>
                </a:solidFill>
              </a:rPr>
              <a:t>iê</a:t>
            </a:r>
            <a:r>
              <a:rPr lang="en-US" sz="4000" b="1"/>
              <a:t>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276600"/>
            <a:ext cx="5773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M: nàng </a:t>
            </a:r>
            <a:r>
              <a:rPr lang="en-US" sz="4000" b="1">
                <a:solidFill>
                  <a:srgbClr val="FF0000"/>
                </a:solidFill>
              </a:rPr>
              <a:t>tiên</a:t>
            </a:r>
            <a:r>
              <a:rPr lang="en-US" sz="4000" b="1"/>
              <a:t> - lòng </a:t>
            </a:r>
            <a:r>
              <a:rPr lang="en-US" sz="4000" b="1">
                <a:solidFill>
                  <a:srgbClr val="FF0000"/>
                </a:solidFill>
              </a:rPr>
              <a:t>tin</a:t>
            </a:r>
          </a:p>
          <a:p>
            <a:r>
              <a:rPr lang="en-US" sz="4000" b="1"/>
              <a:t>   Lúa </a:t>
            </a:r>
            <a:r>
              <a:rPr lang="en-US" sz="4000" b="1">
                <a:solidFill>
                  <a:srgbClr val="FF0000"/>
                </a:solidFill>
              </a:rPr>
              <a:t>chiêm </a:t>
            </a:r>
            <a:r>
              <a:rPr lang="en-US" sz="4000" b="1"/>
              <a:t>-</a:t>
            </a:r>
            <a:r>
              <a:rPr lang="en-US" sz="4000" b="1">
                <a:solidFill>
                  <a:srgbClr val="FF0000"/>
                </a:solidFill>
              </a:rPr>
              <a:t> chim </a:t>
            </a:r>
            <a:r>
              <a:rPr lang="en-US" sz="4000" b="1"/>
              <a:t>sâu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3" grpId="0"/>
      <p:bldP spid="27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79800" y="258763"/>
            <a:ext cx="2889250" cy="914400"/>
          </a:xfrm>
          <a:prstGeom prst="rect">
            <a:avLst/>
          </a:prstGeom>
          <a:solidFill>
            <a:srgbClr val="F8FF9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>
                <a:solidFill>
                  <a:srgbClr val="FF6600"/>
                </a:solidFill>
              </a:rPr>
              <a:t>DẶN DÒ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1600" y="1600200"/>
            <a:ext cx="6327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</a:rPr>
              <a:t>Viết lại những lỗi sai.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213" y="2667000"/>
            <a:ext cx="82089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rgbClr val="0000CC"/>
                </a:solidFill>
              </a:rPr>
              <a:t>Hoàn thành vở bài tập</a:t>
            </a:r>
          </a:p>
          <a:p>
            <a:pPr algn="ctr"/>
            <a:r>
              <a:rPr lang="en-US" sz="4800" b="1">
                <a:solidFill>
                  <a:srgbClr val="0000CC"/>
                </a:solidFill>
              </a:rPr>
              <a:t>Bài sau: Người làm đồ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327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CHÍNH TẢ &lt;NV&gt;</a:t>
            </a:r>
          </a:p>
        </p:txBody>
      </p:sp>
      <p:sp>
        <p:nvSpPr>
          <p:cNvPr id="8196" name="WordArt 4" descr="Love_T9_2872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400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Lượm</a:t>
            </a:r>
            <a:endParaRPr lang="en-US" sz="3600" kern="1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71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Lượm &lt;131&gt;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8175"/>
            <a:ext cx="8686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b="1" smtClean="0"/>
              <a:t>		Chú bé </a:t>
            </a:r>
            <a:r>
              <a:rPr lang="en-US" sz="4000" b="1" smtClean="0">
                <a:solidFill>
                  <a:srgbClr val="FF0000"/>
                </a:solidFill>
              </a:rPr>
              <a:t>loắt choắt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</a:t>
            </a:r>
            <a:r>
              <a:rPr lang="en-US" sz="4000" b="1" smtClean="0">
                <a:solidFill>
                  <a:srgbClr val="FF0000"/>
                </a:solidFill>
              </a:rPr>
              <a:t>Cái xắc</a:t>
            </a:r>
            <a:r>
              <a:rPr lang="en-US" sz="4000" b="1" smtClean="0"/>
              <a:t> xinh xinh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Cái chân </a:t>
            </a:r>
            <a:r>
              <a:rPr lang="en-US" sz="4000" b="1" smtClean="0">
                <a:solidFill>
                  <a:srgbClr val="FF0000"/>
                </a:solidFill>
              </a:rPr>
              <a:t>thoăn thoắt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Cái đầu </a:t>
            </a:r>
            <a:r>
              <a:rPr lang="en-US" sz="4000" b="1" smtClean="0">
                <a:solidFill>
                  <a:srgbClr val="FF0000"/>
                </a:solidFill>
              </a:rPr>
              <a:t>nghênh nghênh</a:t>
            </a:r>
            <a:r>
              <a:rPr lang="en-US" sz="4000" b="1" smtClean="0"/>
              <a:t>.</a:t>
            </a:r>
          </a:p>
          <a:p>
            <a:pPr algn="just" eaLnBrk="1" hangingPunct="1">
              <a:buFontTx/>
              <a:buNone/>
            </a:pPr>
            <a:endParaRPr lang="en-US" sz="2000" b="1" smtClean="0"/>
          </a:p>
          <a:p>
            <a:pPr algn="just" eaLnBrk="1" hangingPunct="1">
              <a:buFontTx/>
              <a:buNone/>
            </a:pPr>
            <a:r>
              <a:rPr lang="en-US" sz="4000" b="1" smtClean="0"/>
              <a:t>		Ca lô đội lệch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Mồm </a:t>
            </a:r>
            <a:r>
              <a:rPr lang="en-US" sz="4000" b="1" smtClean="0">
                <a:solidFill>
                  <a:srgbClr val="FF0000"/>
                </a:solidFill>
              </a:rPr>
              <a:t>huýt sáo</a:t>
            </a:r>
            <a:r>
              <a:rPr lang="en-US" sz="4000" b="1" smtClean="0"/>
              <a:t> vang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Như con chim chích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Nhảy trên đường vàng...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696200" cy="3733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Tìm hiểu nội dung bài viết</a:t>
            </a:r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858000" cy="3505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viết từ khó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0400" y="1066800"/>
            <a:ext cx="30686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00"/>
                </a:solidFill>
              </a:rPr>
              <a:t>loắt choắt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00400" y="2133600"/>
            <a:ext cx="2222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00"/>
                </a:solidFill>
              </a:rPr>
              <a:t>cái xắc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24200" y="3124200"/>
            <a:ext cx="3508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00"/>
                </a:solidFill>
              </a:rPr>
              <a:t>thoăn thoắt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00400" y="4191000"/>
            <a:ext cx="4764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00"/>
                </a:solidFill>
              </a:rPr>
              <a:t>nghênh nghênh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00400" y="5410200"/>
            <a:ext cx="2695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00"/>
                </a:solidFill>
              </a:rPr>
              <a:t>huýt sáo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/>
      <p:bldP spid="13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i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572000"/>
            <a:ext cx="1219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91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Nghe viết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i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572000"/>
            <a:ext cx="1219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91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Soát lỗi chính tả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71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Lượm &lt;131&gt;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8175"/>
            <a:ext cx="8686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b="1" smtClean="0"/>
              <a:t>		Chú bé </a:t>
            </a:r>
            <a:r>
              <a:rPr lang="en-US" sz="4000" b="1" smtClean="0">
                <a:solidFill>
                  <a:srgbClr val="FF0000"/>
                </a:solidFill>
              </a:rPr>
              <a:t>loắt choắt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</a:t>
            </a:r>
            <a:r>
              <a:rPr lang="en-US" sz="4000" b="1" smtClean="0">
                <a:solidFill>
                  <a:srgbClr val="FF0000"/>
                </a:solidFill>
              </a:rPr>
              <a:t>Cái xắc</a:t>
            </a:r>
            <a:r>
              <a:rPr lang="en-US" sz="4000" b="1" smtClean="0"/>
              <a:t> xinh xinh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Cái chân </a:t>
            </a:r>
            <a:r>
              <a:rPr lang="en-US" sz="4000" b="1" smtClean="0">
                <a:solidFill>
                  <a:srgbClr val="FF0000"/>
                </a:solidFill>
              </a:rPr>
              <a:t>thoăn thoắt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Cái đầu </a:t>
            </a:r>
            <a:r>
              <a:rPr lang="en-US" sz="4000" b="1" smtClean="0">
                <a:solidFill>
                  <a:srgbClr val="FF0000"/>
                </a:solidFill>
              </a:rPr>
              <a:t>nghênh nghênh</a:t>
            </a:r>
            <a:r>
              <a:rPr lang="en-US" sz="4000" b="1" smtClean="0"/>
              <a:t>.</a:t>
            </a:r>
          </a:p>
          <a:p>
            <a:pPr algn="just" eaLnBrk="1" hangingPunct="1">
              <a:buFontTx/>
              <a:buNone/>
            </a:pPr>
            <a:endParaRPr lang="en-US" sz="2000" b="1" smtClean="0"/>
          </a:p>
          <a:p>
            <a:pPr algn="just" eaLnBrk="1" hangingPunct="1">
              <a:buFontTx/>
              <a:buNone/>
            </a:pPr>
            <a:r>
              <a:rPr lang="en-US" sz="4000" b="1" smtClean="0"/>
              <a:t>		Ca lô đội lệch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Mồm </a:t>
            </a:r>
            <a:r>
              <a:rPr lang="en-US" sz="4000" b="1" smtClean="0">
                <a:solidFill>
                  <a:srgbClr val="FF0000"/>
                </a:solidFill>
              </a:rPr>
              <a:t>huýt sáo</a:t>
            </a:r>
            <a:r>
              <a:rPr lang="en-US" sz="4000" b="1" smtClean="0"/>
              <a:t> vang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Như con chim chích</a:t>
            </a:r>
          </a:p>
          <a:p>
            <a:pPr algn="just" eaLnBrk="1" hangingPunct="1">
              <a:buFontTx/>
              <a:buNone/>
            </a:pPr>
            <a:r>
              <a:rPr lang="en-US" sz="4000" b="1" smtClean="0"/>
              <a:t>		Nhảy trên đường vàng...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1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70&quot;/&gt;&lt;/object&gt;&lt;object type=&quot;3&quot; unique_id=&quot;10109&quot;&gt;&lt;property id=&quot;20148&quot; value=&quot;5&quot;/&gt;&lt;property id=&quot;20300&quot; value=&quot;Slide 9&quot;/&gt;&lt;property id=&quot;20307&quot; value=&quot;273&quot;/&gt;&lt;/object&gt;&lt;object type=&quot;3&quot; unique_id=&quot;10166&quot;&gt;&lt;property id=&quot;20148&quot; value=&quot;5&quot;/&gt;&lt;property id=&quot;20300&quot; value=&quot;Slide 4 - &amp;quot;Lượm &amp;lt;131&amp;gt;&amp;quot;&quot;/&gt;&lt;property id=&quot;20307&quot; value=&quot;274&quot;/&gt;&lt;/object&gt;&lt;object type=&quot;3&quot; unique_id=&quot;10381&quot;&gt;&lt;property id=&quot;20148&quot; value=&quot;5&quot;/&gt;&lt;property id=&quot;20300&quot; value=&quot;Slide 10 - &amp;quot;Lượm &amp;lt;131&amp;gt;&amp;quot;&quot;/&gt;&lt;property id=&quot;20307&quot; value=&quot;276&quot;/&gt;&lt;/object&gt;&lt;object type=&quot;3&quot; unique_id=&quot;10453&quot;&gt;&lt;property id=&quot;20148&quot; value=&quot;5&quot;/&gt;&lt;property id=&quot;20300&quot; value=&quot;Slide 12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155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PowerPoint Presentation</vt:lpstr>
      <vt:lpstr>PowerPoint Presentation</vt:lpstr>
      <vt:lpstr>Lượm &lt;131&gt;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Lượm &lt;131&gt;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DA_NANG</dc:creator>
  <cp:lastModifiedBy>Phung Hang</cp:lastModifiedBy>
  <cp:revision>31</cp:revision>
  <dcterms:created xsi:type="dcterms:W3CDTF">2009-04-15T03:05:00Z</dcterms:created>
  <dcterms:modified xsi:type="dcterms:W3CDTF">2021-05-09T15:43:42Z</dcterms:modified>
</cp:coreProperties>
</file>